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 Fuller" userId="7031944817e50f7c" providerId="LiveId" clId="{6A89A2FF-2971-4473-9D1F-BE5852E5433B}"/>
    <pc:docChg chg="custSel delSld modSld">
      <pc:chgData name="Jack Fuller" userId="7031944817e50f7c" providerId="LiveId" clId="{6A89A2FF-2971-4473-9D1F-BE5852E5433B}" dt="2018-02-06T22:30:42.693" v="81" actId="14100"/>
      <pc:docMkLst>
        <pc:docMk/>
      </pc:docMkLst>
      <pc:sldChg chg="del">
        <pc:chgData name="Jack Fuller" userId="7031944817e50f7c" providerId="LiveId" clId="{6A89A2FF-2971-4473-9D1F-BE5852E5433B}" dt="2018-02-06T22:00:08.156" v="8" actId="2696"/>
        <pc:sldMkLst>
          <pc:docMk/>
          <pc:sldMk cId="1434749764" sldId="257"/>
        </pc:sldMkLst>
      </pc:sldChg>
      <pc:sldChg chg="addSp delSp modSp">
        <pc:chgData name="Jack Fuller" userId="7031944817e50f7c" providerId="LiveId" clId="{6A89A2FF-2971-4473-9D1F-BE5852E5433B}" dt="2018-02-06T22:30:42.693" v="81" actId="14100"/>
        <pc:sldMkLst>
          <pc:docMk/>
          <pc:sldMk cId="2917041052" sldId="258"/>
        </pc:sldMkLst>
        <pc:spChg chg="mod">
          <ac:chgData name="Jack Fuller" userId="7031944817e50f7c" providerId="LiveId" clId="{6A89A2FF-2971-4473-9D1F-BE5852E5433B}" dt="2018-02-06T22:25:43.356" v="67" actId="1076"/>
          <ac:spMkLst>
            <pc:docMk/>
            <pc:sldMk cId="2917041052" sldId="258"/>
            <ac:spMk id="2" creationId="{1465D19F-E064-4CD8-8B88-CECD709C5806}"/>
          </ac:spMkLst>
        </pc:spChg>
        <pc:spChg chg="del mod">
          <ac:chgData name="Jack Fuller" userId="7031944817e50f7c" providerId="LiveId" clId="{6A89A2FF-2971-4473-9D1F-BE5852E5433B}" dt="2018-02-06T22:16:15.064" v="32" actId="478"/>
          <ac:spMkLst>
            <pc:docMk/>
            <pc:sldMk cId="2917041052" sldId="258"/>
            <ac:spMk id="4" creationId="{149CF4F3-0A6C-4F39-B915-73BE94A252A9}"/>
          </ac:spMkLst>
        </pc:spChg>
        <pc:spChg chg="del">
          <ac:chgData name="Jack Fuller" userId="7031944817e50f7c" providerId="LiveId" clId="{6A89A2FF-2971-4473-9D1F-BE5852E5433B}" dt="2018-02-06T22:16:26.602" v="35" actId="478"/>
          <ac:spMkLst>
            <pc:docMk/>
            <pc:sldMk cId="2917041052" sldId="258"/>
            <ac:spMk id="5" creationId="{1650111A-FC64-4D3E-AF17-DC8846559E77}"/>
          </ac:spMkLst>
        </pc:spChg>
        <pc:picChg chg="add mod ord">
          <ac:chgData name="Jack Fuller" userId="7031944817e50f7c" providerId="LiveId" clId="{6A89A2FF-2971-4473-9D1F-BE5852E5433B}" dt="2018-02-06T22:25:37.522" v="64" actId="14100"/>
          <ac:picMkLst>
            <pc:docMk/>
            <pc:sldMk cId="2917041052" sldId="258"/>
            <ac:picMk id="3" creationId="{92B347F5-B647-4FDE-9BA4-459F8DE20BCB}"/>
          </ac:picMkLst>
        </pc:picChg>
        <pc:picChg chg="add mod">
          <ac:chgData name="Jack Fuller" userId="7031944817e50f7c" providerId="LiveId" clId="{6A89A2FF-2971-4473-9D1F-BE5852E5433B}" dt="2018-02-06T22:25:40.016" v="65" actId="14100"/>
          <ac:picMkLst>
            <pc:docMk/>
            <pc:sldMk cId="2917041052" sldId="258"/>
            <ac:picMk id="6" creationId="{36D7FE8E-0DC2-4022-BF98-ABE02DBEEF10}"/>
          </ac:picMkLst>
        </pc:picChg>
        <pc:picChg chg="add mod">
          <ac:chgData name="Jack Fuller" userId="7031944817e50f7c" providerId="LiveId" clId="{6A89A2FF-2971-4473-9D1F-BE5852E5433B}" dt="2018-02-06T22:25:42.589" v="66" actId="14100"/>
          <ac:picMkLst>
            <pc:docMk/>
            <pc:sldMk cId="2917041052" sldId="258"/>
            <ac:picMk id="7" creationId="{29EB2E1F-E8B8-4198-B7D6-F04F0184C547}"/>
          </ac:picMkLst>
        </pc:picChg>
        <pc:picChg chg="add mod">
          <ac:chgData name="Jack Fuller" userId="7031944817e50f7c" providerId="LiveId" clId="{6A89A2FF-2971-4473-9D1F-BE5852E5433B}" dt="2018-02-06T22:28:20.714" v="71" actId="14100"/>
          <ac:picMkLst>
            <pc:docMk/>
            <pc:sldMk cId="2917041052" sldId="258"/>
            <ac:picMk id="8" creationId="{2B98976F-F648-4C78-8CC1-CF62E3889A68}"/>
          </ac:picMkLst>
        </pc:picChg>
        <pc:picChg chg="add mod">
          <ac:chgData name="Jack Fuller" userId="7031944817e50f7c" providerId="LiveId" clId="{6A89A2FF-2971-4473-9D1F-BE5852E5433B}" dt="2018-02-06T22:30:42.693" v="81" actId="14100"/>
          <ac:picMkLst>
            <pc:docMk/>
            <pc:sldMk cId="2917041052" sldId="258"/>
            <ac:picMk id="9" creationId="{6E75B145-57B2-4EB3-B871-D20D27C74207}"/>
          </ac:picMkLst>
        </pc:picChg>
        <pc:picChg chg="del">
          <ac:chgData name="Jack Fuller" userId="7031944817e50f7c" providerId="LiveId" clId="{6A89A2FF-2971-4473-9D1F-BE5852E5433B}" dt="2018-02-06T22:16:16.524" v="33" actId="478"/>
          <ac:picMkLst>
            <pc:docMk/>
            <pc:sldMk cId="2917041052" sldId="258"/>
            <ac:picMk id="1026" creationId="{90D3F770-5592-4844-801E-F6F477C64796}"/>
          </ac:picMkLst>
        </pc:picChg>
        <pc:picChg chg="del">
          <ac:chgData name="Jack Fuller" userId="7031944817e50f7c" providerId="LiveId" clId="{6A89A2FF-2971-4473-9D1F-BE5852E5433B}" dt="2018-02-06T22:16:21.680" v="34" actId="478"/>
          <ac:picMkLst>
            <pc:docMk/>
            <pc:sldMk cId="2917041052" sldId="258"/>
            <ac:picMk id="1028" creationId="{924F019D-D1FC-4296-8ADA-E5461D5F85E2}"/>
          </ac:picMkLst>
        </pc:picChg>
        <pc:picChg chg="del mod">
          <ac:chgData name="Jack Fuller" userId="7031944817e50f7c" providerId="LiveId" clId="{6A89A2FF-2971-4473-9D1F-BE5852E5433B}" dt="2018-02-06T22:16:21.680" v="34" actId="478"/>
          <ac:picMkLst>
            <pc:docMk/>
            <pc:sldMk cId="2917041052" sldId="258"/>
            <ac:picMk id="1030" creationId="{3C46669E-B7FB-4FE3-8B5E-7B5081961D31}"/>
          </ac:picMkLst>
        </pc:picChg>
        <pc:picChg chg="del">
          <ac:chgData name="Jack Fuller" userId="7031944817e50f7c" providerId="LiveId" clId="{6A89A2FF-2971-4473-9D1F-BE5852E5433B}" dt="2018-02-06T22:16:21.680" v="34" actId="478"/>
          <ac:picMkLst>
            <pc:docMk/>
            <pc:sldMk cId="2917041052" sldId="258"/>
            <ac:picMk id="1032" creationId="{54A06B23-A611-4283-876A-8DD45C8361D5}"/>
          </ac:picMkLst>
        </pc:picChg>
        <pc:picChg chg="del mod">
          <ac:chgData name="Jack Fuller" userId="7031944817e50f7c" providerId="LiveId" clId="{6A89A2FF-2971-4473-9D1F-BE5852E5433B}" dt="2018-02-06T22:16:21.680" v="34" actId="478"/>
          <ac:picMkLst>
            <pc:docMk/>
            <pc:sldMk cId="2917041052" sldId="258"/>
            <ac:picMk id="1034" creationId="{DF875D0D-E76E-484D-909F-B9A8734D7756}"/>
          </ac:picMkLst>
        </pc:picChg>
      </pc:sldChg>
    </pc:docChg>
  </pc:docChgLst>
</pc:chgInfo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9335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165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488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69692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2858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221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5721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532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25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261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501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7528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66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506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511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8144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2940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C66111C-4CA2-4B57-B536-20190280F676}" type="datetimeFigureOut">
              <a:rPr lang="en-GB" smtClean="0"/>
              <a:t>06/02/2018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D9AB4-3916-4807-A01F-9791C9CBAD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13807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5D19F-E064-4CD8-8B88-CECD709C5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010" y="452718"/>
            <a:ext cx="9404723" cy="1400530"/>
          </a:xfrm>
        </p:spPr>
        <p:txBody>
          <a:bodyPr/>
          <a:lstStyle/>
          <a:p>
            <a:r>
              <a:rPr lang="en-GB" dirty="0"/>
              <a:t>Mood Board</a:t>
            </a:r>
          </a:p>
        </p:txBody>
      </p:sp>
      <p:pic>
        <p:nvPicPr>
          <p:cNvPr id="6" name="Picture 4" descr="Image result for tron runner">
            <a:extLst>
              <a:ext uri="{FF2B5EF4-FFF2-40B4-BE49-F238E27FC236}">
                <a16:creationId xmlns:a16="http://schemas.microsoft.com/office/drawing/2014/main" id="{36D7FE8E-0DC2-4022-BF98-ABE02DBEE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4730" y="1237129"/>
            <a:ext cx="5163853" cy="2695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 result for sci-fi wallpaper">
            <a:extLst>
              <a:ext uri="{FF2B5EF4-FFF2-40B4-BE49-F238E27FC236}">
                <a16:creationId xmlns:a16="http://schemas.microsoft.com/office/drawing/2014/main" id="{29EB2E1F-E8B8-4198-B7D6-F04F0184C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6992" y="1237129"/>
            <a:ext cx="4313222" cy="308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mage result for sci-fi pictures">
            <a:extLst>
              <a:ext uri="{FF2B5EF4-FFF2-40B4-BE49-F238E27FC236}">
                <a16:creationId xmlns:a16="http://schemas.microsoft.com/office/drawing/2014/main" id="{92B347F5-B647-4FDE-9BA4-459F8DE20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86" y="1237129"/>
            <a:ext cx="4482261" cy="5168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https://78.media.tumblr.com/953d829c545a66139381f2b1a132c919/tumblr_p3ofyq5O7A1uxfkl5o1_1280.jpg">
            <a:extLst>
              <a:ext uri="{FF2B5EF4-FFF2-40B4-BE49-F238E27FC236}">
                <a16:creationId xmlns:a16="http://schemas.microsoft.com/office/drawing/2014/main" id="{2B98976F-F648-4C78-8CC1-CF62E3889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047" y="3428999"/>
            <a:ext cx="2436813" cy="2976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https://78.media.tumblr.com/93419f72afce7795a5211863e7deaac8/tumblr_opyi2sMqiw1wpgg9to1_1280.jpg">
            <a:extLst>
              <a:ext uri="{FF2B5EF4-FFF2-40B4-BE49-F238E27FC236}">
                <a16:creationId xmlns:a16="http://schemas.microsoft.com/office/drawing/2014/main" id="{6E75B145-57B2-4EB3-B871-D20D27C74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0860" y="3857624"/>
            <a:ext cx="4609354" cy="2547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0410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412</TotalTime>
  <Words>2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Wingdings 3</vt:lpstr>
      <vt:lpstr>Ion</vt:lpstr>
      <vt:lpstr>Mood 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Fuller</dc:creator>
  <cp:lastModifiedBy>Jack Fuller</cp:lastModifiedBy>
  <cp:revision>5</cp:revision>
  <dcterms:created xsi:type="dcterms:W3CDTF">2018-02-06T15:22:27Z</dcterms:created>
  <dcterms:modified xsi:type="dcterms:W3CDTF">2018-02-06T22:30:49Z</dcterms:modified>
</cp:coreProperties>
</file>

<file path=docProps/thumbnail.jpeg>
</file>